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128016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3C0C"/>
    <a:srgbClr val="C55A11"/>
    <a:srgbClr val="F4B183"/>
    <a:srgbClr val="FBE5D6"/>
    <a:srgbClr val="A6CEE3"/>
    <a:srgbClr val="1F78B4"/>
    <a:srgbClr val="2E9627"/>
    <a:srgbClr val="E293A6"/>
    <a:srgbClr val="33A02C"/>
    <a:srgbClr val="5B9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49"/>
    <p:restoredTop sz="94640"/>
  </p:normalViewPr>
  <p:slideViewPr>
    <p:cSldViewPr snapToGrid="0">
      <p:cViewPr varScale="1">
        <p:scale>
          <a:sx n="51" d="100"/>
          <a:sy n="51" d="100"/>
        </p:scale>
        <p:origin x="224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0809D-7D54-C849-881C-C77871521E8F}" type="datetimeFigureOut">
              <a:rPr lang="en-US" smtClean="0"/>
              <a:t>2/23/23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144AF-04ED-6042-8A0D-B14036AED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3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F144AF-04ED-6042-8A0D-B14036AEDE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33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795781"/>
            <a:ext cx="10881360" cy="382016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763261"/>
            <a:ext cx="9601200" cy="2649219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866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03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84200"/>
            <a:ext cx="2760345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84200"/>
            <a:ext cx="8121015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7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0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735583"/>
            <a:ext cx="11041380" cy="4564379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7343143"/>
            <a:ext cx="11041380" cy="2400299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4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921000"/>
            <a:ext cx="544068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921000"/>
            <a:ext cx="544068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40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84202"/>
            <a:ext cx="1104138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689861"/>
            <a:ext cx="5415676" cy="1318259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4008120"/>
            <a:ext cx="5415676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689861"/>
            <a:ext cx="5442347" cy="1318259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4008120"/>
            <a:ext cx="5442347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27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3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70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731520"/>
            <a:ext cx="4128849" cy="256032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579882"/>
            <a:ext cx="6480810" cy="7797800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3291840"/>
            <a:ext cx="4128849" cy="6098541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03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731520"/>
            <a:ext cx="4128849" cy="256032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579882"/>
            <a:ext cx="6480810" cy="7797800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3291840"/>
            <a:ext cx="4128849" cy="6098541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7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84202"/>
            <a:ext cx="1104138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921000"/>
            <a:ext cx="1104138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10170162"/>
            <a:ext cx="28803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2AEFE-2A28-414D-8BC4-B2C1D84D01C4}" type="datetimeFigureOut">
              <a:rPr lang="en-US" smtClean="0"/>
              <a:t>2/23/23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10170162"/>
            <a:ext cx="432054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10170162"/>
            <a:ext cx="28803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0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1C29DE8-9787-BA6F-EA5A-9A2645BBB397}"/>
              </a:ext>
            </a:extLst>
          </p:cNvPr>
          <p:cNvSpPr/>
          <p:nvPr/>
        </p:nvSpPr>
        <p:spPr>
          <a:xfrm rot="16200000">
            <a:off x="3664711" y="-2518574"/>
            <a:ext cx="2753729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1. PRE-PROCESS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EF0565B-673F-40B0-4972-2E2C3C37FF79}"/>
              </a:ext>
            </a:extLst>
          </p:cNvPr>
          <p:cNvSpPr/>
          <p:nvPr/>
        </p:nvSpPr>
        <p:spPr>
          <a:xfrm>
            <a:off x="5029107" y="47974"/>
            <a:ext cx="1933601" cy="847234"/>
          </a:xfrm>
          <a:prstGeom prst="roundRect">
            <a:avLst/>
          </a:prstGeom>
          <a:solidFill>
            <a:srgbClr val="1F78B4"/>
          </a:solidFill>
          <a:ln w="28575">
            <a:solidFill>
              <a:srgbClr val="1F78B4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Sentinel-2 MSI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B628AD0-806A-7D90-1703-2EAECDBAB1E0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flipH="1">
            <a:off x="5985877" y="895208"/>
            <a:ext cx="10031" cy="430501"/>
          </a:xfrm>
          <a:prstGeom prst="straightConnector1">
            <a:avLst/>
          </a:prstGeom>
          <a:ln w="38100">
            <a:solidFill>
              <a:srgbClr val="1F78B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D99AC72-A8DA-4EF2-9C2B-70691C7306AF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7326833" y="1710512"/>
            <a:ext cx="0" cy="381305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4390B23-84D6-E419-2A6F-CCD71E6B7B02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7326833" y="2487304"/>
            <a:ext cx="0" cy="447579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9C9524-CFAB-6F94-5FE1-DD153959419A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5985877" y="1721196"/>
            <a:ext cx="6252" cy="1187817"/>
          </a:xfrm>
          <a:prstGeom prst="straightConnector1">
            <a:avLst/>
          </a:prstGeom>
          <a:ln w="38100">
            <a:solidFill>
              <a:srgbClr val="1F78B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8DAEEB-EB50-4A5E-3D97-260DFBBFB764}"/>
              </a:ext>
            </a:extLst>
          </p:cNvPr>
          <p:cNvCxnSpPr>
            <a:cxnSpLocks/>
          </p:cNvCxnSpPr>
          <p:nvPr/>
        </p:nvCxnSpPr>
        <p:spPr>
          <a:xfrm>
            <a:off x="4858594" y="1623988"/>
            <a:ext cx="1680" cy="1265956"/>
          </a:xfrm>
          <a:prstGeom prst="straightConnector1">
            <a:avLst/>
          </a:prstGeom>
          <a:ln w="38100">
            <a:solidFill>
              <a:srgbClr val="2E962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77B193A-9EE8-96FF-D32A-F4E10CE06492}"/>
              </a:ext>
            </a:extLst>
          </p:cNvPr>
          <p:cNvSpPr/>
          <p:nvPr/>
        </p:nvSpPr>
        <p:spPr>
          <a:xfrm>
            <a:off x="6115584" y="2091817"/>
            <a:ext cx="242249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Adjust radiometry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2C667BA-CDEB-32CE-280F-DE24A1BD09F8}"/>
              </a:ext>
            </a:extLst>
          </p:cNvPr>
          <p:cNvSpPr/>
          <p:nvPr/>
        </p:nvSpPr>
        <p:spPr>
          <a:xfrm>
            <a:off x="2487804" y="3960483"/>
            <a:ext cx="2379127" cy="74062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Pre-trained Landsat classifier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C341C6E-D34A-66C7-9249-FA520A445DBC}"/>
              </a:ext>
            </a:extLst>
          </p:cNvPr>
          <p:cNvSpPr/>
          <p:nvPr/>
        </p:nvSpPr>
        <p:spPr>
          <a:xfrm>
            <a:off x="4232330" y="5023763"/>
            <a:ext cx="3520841" cy="439209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Classify image collections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AC877-E028-97BD-5DE6-4978F717BE0C}"/>
              </a:ext>
            </a:extLst>
          </p:cNvPr>
          <p:cNvSpPr/>
          <p:nvPr/>
        </p:nvSpPr>
        <p:spPr>
          <a:xfrm>
            <a:off x="3884332" y="1325709"/>
            <a:ext cx="420308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clouds and cloud shadows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E458D90-36FC-FA7E-7DCD-1D051FE2FF5B}"/>
              </a:ext>
            </a:extLst>
          </p:cNvPr>
          <p:cNvCxnSpPr>
            <a:cxnSpLocks/>
          </p:cNvCxnSpPr>
          <p:nvPr/>
        </p:nvCxnSpPr>
        <p:spPr>
          <a:xfrm>
            <a:off x="7328747" y="3330967"/>
            <a:ext cx="0" cy="593567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5AE5414-8DEC-9028-8DE4-A78CE088A807}"/>
              </a:ext>
            </a:extLst>
          </p:cNvPr>
          <p:cNvSpPr/>
          <p:nvPr/>
        </p:nvSpPr>
        <p:spPr>
          <a:xfrm>
            <a:off x="3773887" y="2909013"/>
            <a:ext cx="4436483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Mosaic images captured same day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7D782BA-CFFD-8F8D-2440-034B7F923933}"/>
              </a:ext>
            </a:extLst>
          </p:cNvPr>
          <p:cNvSpPr/>
          <p:nvPr/>
        </p:nvSpPr>
        <p:spPr>
          <a:xfrm>
            <a:off x="4228951" y="6070749"/>
            <a:ext cx="3517182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Create binary snow image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58FF625-E9F1-7C35-C34A-1691D4E3287C}"/>
              </a:ext>
            </a:extLst>
          </p:cNvPr>
          <p:cNvSpPr/>
          <p:nvPr/>
        </p:nvSpPr>
        <p:spPr>
          <a:xfrm>
            <a:off x="4457555" y="6824941"/>
            <a:ext cx="3059983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Identify edges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7F4159F9-E26A-87BE-5C91-08BCE4EC7EDE}"/>
              </a:ext>
            </a:extLst>
          </p:cNvPr>
          <p:cNvSpPr/>
          <p:nvPr/>
        </p:nvSpPr>
        <p:spPr>
          <a:xfrm rot="16200000">
            <a:off x="4035835" y="-135970"/>
            <a:ext cx="2011481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2. CLASSIFY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4B788095-9A6B-861E-A83B-16FED59B96D9}"/>
              </a:ext>
            </a:extLst>
          </p:cNvPr>
          <p:cNvSpPr/>
          <p:nvPr/>
        </p:nvSpPr>
        <p:spPr>
          <a:xfrm rot="16200000">
            <a:off x="3335078" y="2570198"/>
            <a:ext cx="3406921" cy="973362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3. IDENTIFY SNOWLINES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6C9631E-3488-40A1-5406-C017A63A6FC5}"/>
              </a:ext>
            </a:extLst>
          </p:cNvPr>
          <p:cNvCxnSpPr>
            <a:cxnSpLocks/>
            <a:stCxn id="62" idx="2"/>
            <a:endCxn id="63" idx="0"/>
          </p:cNvCxnSpPr>
          <p:nvPr/>
        </p:nvCxnSpPr>
        <p:spPr>
          <a:xfrm>
            <a:off x="3677368" y="4701108"/>
            <a:ext cx="2315383" cy="3226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196BFA9-3AF8-2432-82AD-FE32C89891A5}"/>
              </a:ext>
            </a:extLst>
          </p:cNvPr>
          <p:cNvCxnSpPr>
            <a:cxnSpLocks/>
            <a:stCxn id="63" idx="2"/>
            <a:endCxn id="76" idx="0"/>
          </p:cNvCxnSpPr>
          <p:nvPr/>
        </p:nvCxnSpPr>
        <p:spPr>
          <a:xfrm flipH="1">
            <a:off x="5987542" y="5462972"/>
            <a:ext cx="5209" cy="6077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2F0FB38-5819-B0C8-B83C-3AA90F53E358}"/>
              </a:ext>
            </a:extLst>
          </p:cNvPr>
          <p:cNvCxnSpPr>
            <a:cxnSpLocks/>
            <a:stCxn id="76" idx="2"/>
            <a:endCxn id="77" idx="0"/>
          </p:cNvCxnSpPr>
          <p:nvPr/>
        </p:nvCxnSpPr>
        <p:spPr>
          <a:xfrm>
            <a:off x="5987542" y="6516994"/>
            <a:ext cx="5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85CD5A5B-179C-6B6A-585E-1471A297A00F}"/>
              </a:ext>
            </a:extLst>
          </p:cNvPr>
          <p:cNvCxnSpPr>
            <a:cxnSpLocks/>
            <a:stCxn id="77" idx="2"/>
            <a:endCxn id="102" idx="0"/>
          </p:cNvCxnSpPr>
          <p:nvPr/>
        </p:nvCxnSpPr>
        <p:spPr>
          <a:xfrm>
            <a:off x="5987547" y="7271186"/>
            <a:ext cx="681" cy="3420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B5FC948-0D45-E27F-763D-CC9166AEF47F}"/>
              </a:ext>
            </a:extLst>
          </p:cNvPr>
          <p:cNvSpPr/>
          <p:nvPr/>
        </p:nvSpPr>
        <p:spPr>
          <a:xfrm>
            <a:off x="3691896" y="7613193"/>
            <a:ext cx="4592664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edges, identify</a:t>
            </a:r>
            <a:r>
              <a:rPr lang="en-US" sz="2400" dirty="0">
                <a:solidFill>
                  <a:schemeClr val="tx1"/>
                </a:solidFill>
                <a:sym typeface="Wingdings" pitchFamily="2" charset="2"/>
              </a:rPr>
              <a:t> snowline(s)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F535660-451D-C4E4-950E-35C2BF10C0AC}"/>
              </a:ext>
            </a:extLst>
          </p:cNvPr>
          <p:cNvSpPr/>
          <p:nvPr/>
        </p:nvSpPr>
        <p:spPr>
          <a:xfrm>
            <a:off x="3700361" y="8367385"/>
            <a:ext cx="4592665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Extract snow-covered elevations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D64B96A-27D8-83B8-CA04-E6C7A248DA93}"/>
              </a:ext>
            </a:extLst>
          </p:cNvPr>
          <p:cNvCxnSpPr>
            <a:cxnSpLocks/>
            <a:stCxn id="102" idx="2"/>
            <a:endCxn id="113" idx="0"/>
          </p:cNvCxnSpPr>
          <p:nvPr/>
        </p:nvCxnSpPr>
        <p:spPr>
          <a:xfrm>
            <a:off x="5988228" y="8059438"/>
            <a:ext cx="8466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FE0675F-8785-49A0-94EE-3AECF7BD89E0}"/>
              </a:ext>
            </a:extLst>
          </p:cNvPr>
          <p:cNvSpPr/>
          <p:nvPr/>
        </p:nvSpPr>
        <p:spPr>
          <a:xfrm>
            <a:off x="1100218" y="8133308"/>
            <a:ext cx="2276969" cy="91440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Digital Elevation Model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54890D6-4B21-992B-8FFD-C31EBC73EEED}"/>
              </a:ext>
            </a:extLst>
          </p:cNvPr>
          <p:cNvCxnSpPr>
            <a:cxnSpLocks/>
            <a:stCxn id="24" idx="3"/>
            <a:endCxn id="113" idx="1"/>
          </p:cNvCxnSpPr>
          <p:nvPr/>
        </p:nvCxnSpPr>
        <p:spPr>
          <a:xfrm>
            <a:off x="3377187" y="8590508"/>
            <a:ext cx="32317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F930D46-DF57-3285-88A0-FB89D3663E3E}"/>
              </a:ext>
            </a:extLst>
          </p:cNvPr>
          <p:cNvSpPr/>
          <p:nvPr/>
        </p:nvSpPr>
        <p:spPr>
          <a:xfrm>
            <a:off x="1074853" y="4910272"/>
            <a:ext cx="2327700" cy="668031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Area of Interest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A40C413-D38D-6837-054A-FB29346B8150}"/>
              </a:ext>
            </a:extLst>
          </p:cNvPr>
          <p:cNvCxnSpPr>
            <a:cxnSpLocks/>
            <a:stCxn id="29" idx="3"/>
            <a:endCxn id="63" idx="1"/>
          </p:cNvCxnSpPr>
          <p:nvPr/>
        </p:nvCxnSpPr>
        <p:spPr>
          <a:xfrm flipV="1">
            <a:off x="3402553" y="5243368"/>
            <a:ext cx="829777" cy="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FFE422-D9B3-64C7-A4CA-4DEE09DE0E64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629904" y="885526"/>
            <a:ext cx="1264024" cy="430138"/>
          </a:xfrm>
          <a:prstGeom prst="straightConnector1">
            <a:avLst/>
          </a:prstGeom>
          <a:ln w="38100">
            <a:solidFill>
              <a:srgbClr val="2E962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CE4F060-4CF9-0B42-5DE8-59065D25DE7F}"/>
              </a:ext>
            </a:extLst>
          </p:cNvPr>
          <p:cNvSpPr/>
          <p:nvPr/>
        </p:nvSpPr>
        <p:spPr>
          <a:xfrm>
            <a:off x="2663103" y="38291"/>
            <a:ext cx="1933601" cy="847235"/>
          </a:xfrm>
          <a:prstGeom prst="roundRect">
            <a:avLst/>
          </a:prstGeom>
          <a:solidFill>
            <a:srgbClr val="2E9627"/>
          </a:solidFill>
          <a:ln w="28575">
            <a:solidFill>
              <a:srgbClr val="2E9627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Landsat 8/9 OLI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A1816E5-59D2-8F4F-3611-08313CECBC10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326833" y="917159"/>
            <a:ext cx="1083377" cy="397575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882CAA-CB0D-4862-5834-77F83E16673E}"/>
              </a:ext>
            </a:extLst>
          </p:cNvPr>
          <p:cNvSpPr/>
          <p:nvPr/>
        </p:nvSpPr>
        <p:spPr>
          <a:xfrm>
            <a:off x="7443409" y="33610"/>
            <a:ext cx="1933602" cy="883549"/>
          </a:xfrm>
          <a:prstGeom prst="roundRect">
            <a:avLst/>
          </a:prstGeom>
          <a:solidFill>
            <a:srgbClr val="A6CEE3"/>
          </a:solidFill>
          <a:ln w="28575">
            <a:solidFill>
              <a:srgbClr val="A6CEE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PlanetScope</a:t>
            </a:r>
            <a:r>
              <a:rPr lang="en-US" sz="2400" b="1" dirty="0">
                <a:solidFill>
                  <a:schemeClr val="tx1"/>
                </a:solidFill>
              </a:rPr>
              <a:t> 4-band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2332458-57F5-B3DD-57F3-184888602C3A}"/>
              </a:ext>
            </a:extLst>
          </p:cNvPr>
          <p:cNvCxnSpPr>
            <a:cxnSpLocks/>
          </p:cNvCxnSpPr>
          <p:nvPr/>
        </p:nvCxnSpPr>
        <p:spPr>
          <a:xfrm>
            <a:off x="4858594" y="3329460"/>
            <a:ext cx="0" cy="588036"/>
          </a:xfrm>
          <a:prstGeom prst="straightConnector1">
            <a:avLst/>
          </a:prstGeom>
          <a:ln w="38100">
            <a:solidFill>
              <a:srgbClr val="2E962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18A34173-6AD6-F70E-88C1-A07AA3759328}"/>
              </a:ext>
            </a:extLst>
          </p:cNvPr>
          <p:cNvGrpSpPr/>
          <p:nvPr/>
        </p:nvGrpSpPr>
        <p:grpSpPr>
          <a:xfrm>
            <a:off x="10137603" y="104360"/>
            <a:ext cx="1836136" cy="1745348"/>
            <a:chOff x="3397931" y="227910"/>
            <a:chExt cx="2205740" cy="2861617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A4871F6E-33CC-4D59-AA44-F0BEC15D9221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0D485808-E48F-52B6-2DC4-EF55535FD3BC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2675A16-6796-060E-4E1A-59FE943D4B61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67DF0333-2AF8-77DA-B56C-C006074A025C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A6A214-95BE-4B9C-67CA-9F452148BAA6}"/>
              </a:ext>
            </a:extLst>
          </p:cNvPr>
          <p:cNvGrpSpPr/>
          <p:nvPr/>
        </p:nvGrpSpPr>
        <p:grpSpPr>
          <a:xfrm>
            <a:off x="10138268" y="2008577"/>
            <a:ext cx="1836136" cy="1649531"/>
            <a:chOff x="3397931" y="227910"/>
            <a:chExt cx="2205740" cy="286161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A3B17C2-D2FB-5E65-7AC7-D52136977C04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DA1CC9E-BC53-25ED-3CD0-C75C3A126F64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2AE6C60-746C-34BA-0805-A7B9F39E0065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E15D18-2189-8495-D88E-0CE1525E602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403648F-9D79-EBDE-67D2-B6ED30F6EFB7}"/>
              </a:ext>
            </a:extLst>
          </p:cNvPr>
          <p:cNvGrpSpPr/>
          <p:nvPr/>
        </p:nvGrpSpPr>
        <p:grpSpPr>
          <a:xfrm>
            <a:off x="10134142" y="3847101"/>
            <a:ext cx="2104688" cy="1724945"/>
            <a:chOff x="3397931" y="227910"/>
            <a:chExt cx="2205740" cy="2861617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8434030-060B-6105-10B6-C3058407874B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B757D1A-1F2D-5BCC-F08D-0334232ED999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5E273E6-1C77-6DEC-AA9E-4B150C470CFC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F0A863F-E3BE-4A61-2990-A59A006E41E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3C3F6D6-EB86-35D5-4A8F-3750B7FF8BBA}"/>
              </a:ext>
            </a:extLst>
          </p:cNvPr>
          <p:cNvGrpSpPr/>
          <p:nvPr/>
        </p:nvGrpSpPr>
        <p:grpSpPr>
          <a:xfrm>
            <a:off x="10122848" y="7294957"/>
            <a:ext cx="2300884" cy="1872527"/>
            <a:chOff x="3397931" y="227910"/>
            <a:chExt cx="2205740" cy="2861617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1EC4914-1FE7-0582-2AA8-E95E3F3C166C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D08468D-E9ED-7C3F-FA10-58570571B9C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9B37186-C01C-B5EE-DACD-26BDEA5992B9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ED05874-8037-BC4D-344C-8580E968917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2525456-18B2-255B-AC2B-8F96D6A66E9E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992129" y="3304500"/>
            <a:ext cx="622" cy="700712"/>
          </a:xfrm>
          <a:prstGeom prst="straightConnector1">
            <a:avLst/>
          </a:prstGeom>
          <a:ln w="38100">
            <a:solidFill>
              <a:srgbClr val="1F78B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E8965D5-B270-68C6-5FD2-8D00371A0F04}"/>
              </a:ext>
            </a:extLst>
          </p:cNvPr>
          <p:cNvGrpSpPr/>
          <p:nvPr/>
        </p:nvGrpSpPr>
        <p:grpSpPr>
          <a:xfrm>
            <a:off x="10121442" y="5636272"/>
            <a:ext cx="2314990" cy="1574214"/>
            <a:chOff x="3397931" y="227910"/>
            <a:chExt cx="2205740" cy="2861617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0E39BF3-1A0B-AC1E-F17A-0B3AF6923B7F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7E51FB9-D42E-6A0D-E153-DCE4E69CD5B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DA6BED4-69CF-CCC1-1A2E-72813F0AB47A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8E13091-8265-6000-E587-F04C21767FA7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7AB8179-F134-4485-9089-B40B5D2DAD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58" t="14253" r="11258" b="14990"/>
          <a:stretch/>
        </p:blipFill>
        <p:spPr>
          <a:xfrm>
            <a:off x="10266652" y="92227"/>
            <a:ext cx="1760804" cy="16461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494157-1934-AC78-FD8B-0C7D8B718A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92" t="14409" r="9646" b="15210"/>
          <a:stretch/>
        </p:blipFill>
        <p:spPr>
          <a:xfrm>
            <a:off x="10266652" y="1970404"/>
            <a:ext cx="1758147" cy="1593329"/>
          </a:xfrm>
          <a:prstGeom prst="rect">
            <a:avLst/>
          </a:prstGeom>
          <a:ln w="57150">
            <a:solidFill>
              <a:srgbClr val="FBE5D6"/>
            </a:solidFill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148C04C-9E9B-4E1C-CAF5-93BA053912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10" t="18330" r="10937" b="18180"/>
          <a:stretch/>
        </p:blipFill>
        <p:spPr>
          <a:xfrm>
            <a:off x="10293779" y="3786101"/>
            <a:ext cx="2019362" cy="1666059"/>
          </a:xfrm>
          <a:prstGeom prst="rect">
            <a:avLst/>
          </a:prstGeom>
          <a:ln w="57150">
            <a:solidFill>
              <a:srgbClr val="F4B183"/>
            </a:solidFill>
          </a:ln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2E65A64-CB22-0CD9-4C2C-21EB8FEAFFF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840" t="24360" r="10940" b="24037"/>
          <a:stretch/>
        </p:blipFill>
        <p:spPr>
          <a:xfrm>
            <a:off x="10279324" y="5636271"/>
            <a:ext cx="2181892" cy="1458078"/>
          </a:xfrm>
          <a:prstGeom prst="rect">
            <a:avLst/>
          </a:prstGeom>
          <a:ln w="57150">
            <a:solidFill>
              <a:srgbClr val="C55A1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8078BDC-8DE4-3FE3-435A-37943BF3D8A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109" t="18330" r="9646" b="17787"/>
          <a:stretch/>
        </p:blipFill>
        <p:spPr>
          <a:xfrm>
            <a:off x="10310462" y="7263617"/>
            <a:ext cx="2158302" cy="1762132"/>
          </a:xfrm>
          <a:prstGeom prst="rect">
            <a:avLst/>
          </a:prstGeom>
          <a:ln w="57150">
            <a:solidFill>
              <a:srgbClr val="843C0C"/>
            </a:solidFill>
          </a:ln>
        </p:spPr>
      </p:pic>
    </p:spTree>
    <p:extLst>
      <p:ext uri="{BB962C8B-B14F-4D97-AF65-F5344CB8AC3E}">
        <p14:creationId xmlns:p14="http://schemas.microsoft.com/office/powerpoint/2010/main" val="3395346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2305</TotalTime>
  <Words>59</Words>
  <Application>Microsoft Macintosh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Rainey Aberle</dc:creator>
  <cp:lastModifiedBy>Rainey Aberle</cp:lastModifiedBy>
  <cp:revision>56</cp:revision>
  <dcterms:created xsi:type="dcterms:W3CDTF">2022-11-11T19:47:19Z</dcterms:created>
  <dcterms:modified xsi:type="dcterms:W3CDTF">2023-02-23T23:24:11Z</dcterms:modified>
</cp:coreProperties>
</file>

<file path=docProps/thumbnail.jpeg>
</file>